
<file path=[Content_Types].xml><?xml version="1.0" encoding="utf-8"?>
<Types xmlns="http://schemas.openxmlformats.org/package/2006/content-types">
  <Default Extension="gif" ContentType="image/gif"/>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7" r:id="rId5"/>
    <p:sldId id="264" r:id="rId6"/>
    <p:sldId id="265" r:id="rId7"/>
    <p:sldId id="266" r:id="rId8"/>
    <p:sldId id="260" r:id="rId9"/>
    <p:sldId id="270" r:id="rId10"/>
    <p:sldId id="263" r:id="rId11"/>
    <p:sldId id="268" r:id="rId12"/>
    <p:sldId id="269" r:id="rId13"/>
    <p:sldId id="261" r:id="rId14"/>
    <p:sldId id="262" r:id="rId15"/>
    <p:sldId id="272" r:id="rId16"/>
    <p:sldId id="273" r:id="rId17"/>
    <p:sldId id="274" r:id="rId18"/>
    <p:sldId id="271" r:id="rId19"/>
    <p:sldId id="277" r:id="rId20"/>
    <p:sldId id="276" r:id="rId21"/>
    <p:sldId id="275" r:id="rId22"/>
    <p:sldId id="25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37" autoAdjust="0"/>
    <p:restoredTop sz="94660"/>
  </p:normalViewPr>
  <p:slideViewPr>
    <p:cSldViewPr snapToGrid="0">
      <p:cViewPr varScale="1">
        <p:scale>
          <a:sx n="86" d="100"/>
          <a:sy n="86" d="100"/>
        </p:scale>
        <p:origin x="55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gif>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DD45C-81B6-483E-8A12-0E88D5E76A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2FC0457-BC4E-48F5-B5F3-1EAFA4D8C6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B88E78-1298-4ACA-BA69-6EB39732BA44}"/>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5" name="Footer Placeholder 4">
            <a:extLst>
              <a:ext uri="{FF2B5EF4-FFF2-40B4-BE49-F238E27FC236}">
                <a16:creationId xmlns:a16="http://schemas.microsoft.com/office/drawing/2014/main" id="{D40015A3-D0C5-4918-A838-945B1B8D3B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FA2D8-7714-44F0-9BB4-9DF9F80771C4}"/>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710940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022F9-30E7-437B-99B1-F68D29DAD1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C8AA81-3852-4013-AE5E-756A8ACF921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473F8D-35F4-4485-BBDC-7C4631534A68}"/>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5" name="Footer Placeholder 4">
            <a:extLst>
              <a:ext uri="{FF2B5EF4-FFF2-40B4-BE49-F238E27FC236}">
                <a16:creationId xmlns:a16="http://schemas.microsoft.com/office/drawing/2014/main" id="{4B620393-9EB5-4405-8755-D028E766D6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7A1EB2-1F99-4915-AF3D-6CF295D3A3C7}"/>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3517400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C53503-2177-4043-91D3-91241C12C0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1DF535-B784-4AB4-92A7-A4E69F2B88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BF8DEA-478E-4AA3-BBE8-03B18CCE7C41}"/>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5" name="Footer Placeholder 4">
            <a:extLst>
              <a:ext uri="{FF2B5EF4-FFF2-40B4-BE49-F238E27FC236}">
                <a16:creationId xmlns:a16="http://schemas.microsoft.com/office/drawing/2014/main" id="{696893BF-BD92-4EFD-857A-434FE4E702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BA3023-87EB-4779-A709-E87F600B68BA}"/>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4118098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4108F-0E96-489B-85AF-957AF71CD2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41061D-3C85-4ED2-8BB1-17D68835A7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7693A3-D2E3-4CFF-A361-3662B8555563}"/>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5" name="Footer Placeholder 4">
            <a:extLst>
              <a:ext uri="{FF2B5EF4-FFF2-40B4-BE49-F238E27FC236}">
                <a16:creationId xmlns:a16="http://schemas.microsoft.com/office/drawing/2014/main" id="{86ACA154-C490-4808-94E2-0D0B2195BC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EDC38B-C33E-4FF2-BBBA-E247A504016A}"/>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265433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EF962-8852-4C28-88F7-3EB2BFCA79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91D55E-4C46-4B4D-8014-EF73BEC1B4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41CB16-7BB3-463D-8666-34F858475EFE}"/>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5" name="Footer Placeholder 4">
            <a:extLst>
              <a:ext uri="{FF2B5EF4-FFF2-40B4-BE49-F238E27FC236}">
                <a16:creationId xmlns:a16="http://schemas.microsoft.com/office/drawing/2014/main" id="{0C169BA3-D2B1-4B0F-91C3-B0317A86CF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B28FAE-682C-4A7B-9391-080E2503C472}"/>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4022602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3A275-5002-4CA4-8AFF-6F96836ED4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FED1A8-19BA-4703-AC1A-FC71C5836C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77ADD9-E953-44E1-BBDD-B56900E49B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B806A0-67DF-4ABD-94E6-CFCA9F403FFF}"/>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6" name="Footer Placeholder 5">
            <a:extLst>
              <a:ext uri="{FF2B5EF4-FFF2-40B4-BE49-F238E27FC236}">
                <a16:creationId xmlns:a16="http://schemas.microsoft.com/office/drawing/2014/main" id="{070F23A5-E104-444B-824A-70670F3317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302391-C70D-40F4-BEE9-20DE6559C208}"/>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3275599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1FCCC-BBF4-48B1-AD3E-188326E728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DA1172-F3F4-43B5-8BFF-73BFB129B6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A13E7CA-9BB8-4638-9FCE-309804CB09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A3C1B94-2209-4B42-8BA5-F4ECC289BF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E36B96-A073-43D9-A8C2-ED9A1C559F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B6BCDA-2A84-4F21-A205-F40300D8D6E1}"/>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8" name="Footer Placeholder 7">
            <a:extLst>
              <a:ext uri="{FF2B5EF4-FFF2-40B4-BE49-F238E27FC236}">
                <a16:creationId xmlns:a16="http://schemas.microsoft.com/office/drawing/2014/main" id="{D13F2A29-899B-4B0C-82C1-39E1172F42A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333751-2712-4882-AC2D-60C8EF5B5367}"/>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3174120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3F478-4129-4051-AA9E-F8A964CB1D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5ED081D-00CF-4D0A-8A5A-4235172C14F0}"/>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4" name="Footer Placeholder 3">
            <a:extLst>
              <a:ext uri="{FF2B5EF4-FFF2-40B4-BE49-F238E27FC236}">
                <a16:creationId xmlns:a16="http://schemas.microsoft.com/office/drawing/2014/main" id="{9FAA19AB-D6E7-4F63-A162-F46A304BF6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894BA1-4438-4202-9AEE-D03263E3F6CD}"/>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661482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DB5F11-6263-4F5C-90F2-4DE20F2BECA2}"/>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3" name="Footer Placeholder 2">
            <a:extLst>
              <a:ext uri="{FF2B5EF4-FFF2-40B4-BE49-F238E27FC236}">
                <a16:creationId xmlns:a16="http://schemas.microsoft.com/office/drawing/2014/main" id="{84BFC3A3-049E-498C-8AD2-8288212A8E0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0EE6B81-D132-4D2C-A6A7-08E8DA022943}"/>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33393223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EC95A-D24E-45E7-B2AA-F950A8A9D9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D644105-7A1C-4F1F-B0B1-78B9FEE08A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7BD2511-6C52-4A19-AB66-939EC1209A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6B6E31-DCD1-4764-9326-9234274749AD}"/>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6" name="Footer Placeholder 5">
            <a:extLst>
              <a:ext uri="{FF2B5EF4-FFF2-40B4-BE49-F238E27FC236}">
                <a16:creationId xmlns:a16="http://schemas.microsoft.com/office/drawing/2014/main" id="{33534A0F-63C1-42A2-BFEE-E0BE72AE9F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77721C-33B1-440D-AFD6-95981573031F}"/>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2425133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F7DD3-A4B8-4472-9888-A3CE21EABB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37A7A0-9D89-4D6F-9A5D-14462FBD04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0C4655-50AE-4326-B35B-B73E55948D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966310-35ED-4E04-AAD3-96C461D51783}"/>
              </a:ext>
            </a:extLst>
          </p:cNvPr>
          <p:cNvSpPr>
            <a:spLocks noGrp="1"/>
          </p:cNvSpPr>
          <p:nvPr>
            <p:ph type="dt" sz="half" idx="10"/>
          </p:nvPr>
        </p:nvSpPr>
        <p:spPr/>
        <p:txBody>
          <a:bodyPr/>
          <a:lstStyle/>
          <a:p>
            <a:fld id="{E47856F1-C8C6-412B-94AD-37F84F8443B4}" type="datetimeFigureOut">
              <a:rPr lang="en-US" smtClean="0"/>
              <a:t>6/29/2020</a:t>
            </a:fld>
            <a:endParaRPr lang="en-US"/>
          </a:p>
        </p:txBody>
      </p:sp>
      <p:sp>
        <p:nvSpPr>
          <p:cNvPr id="6" name="Footer Placeholder 5">
            <a:extLst>
              <a:ext uri="{FF2B5EF4-FFF2-40B4-BE49-F238E27FC236}">
                <a16:creationId xmlns:a16="http://schemas.microsoft.com/office/drawing/2014/main" id="{8CC6A37B-144F-4143-84A5-B735F8DF6D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724C94-36A3-4D2D-9C16-1B3270052103}"/>
              </a:ext>
            </a:extLst>
          </p:cNvPr>
          <p:cNvSpPr>
            <a:spLocks noGrp="1"/>
          </p:cNvSpPr>
          <p:nvPr>
            <p:ph type="sldNum" sz="quarter" idx="12"/>
          </p:nvPr>
        </p:nvSpPr>
        <p:spPr/>
        <p:txBody>
          <a:bodyPr/>
          <a:lstStyle/>
          <a:p>
            <a:fld id="{ECE2AEC4-20CB-4890-A3C0-B84D57B82A5A}" type="slidenum">
              <a:rPr lang="en-US" smtClean="0"/>
              <a:t>‹#›</a:t>
            </a:fld>
            <a:endParaRPr lang="en-US"/>
          </a:p>
        </p:txBody>
      </p:sp>
    </p:spTree>
    <p:extLst>
      <p:ext uri="{BB962C8B-B14F-4D97-AF65-F5344CB8AC3E}">
        <p14:creationId xmlns:p14="http://schemas.microsoft.com/office/powerpoint/2010/main" val="2638454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47A08B-FE61-4D41-A5DB-1A453EBE1F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106103-4D98-46A7-9C97-AEE6CC07FC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F1E955-F3B7-45B3-9DF8-6EE7CC36E6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7856F1-C8C6-412B-94AD-37F84F8443B4}" type="datetimeFigureOut">
              <a:rPr lang="en-US" smtClean="0"/>
              <a:t>6/29/2020</a:t>
            </a:fld>
            <a:endParaRPr lang="en-US"/>
          </a:p>
        </p:txBody>
      </p:sp>
      <p:sp>
        <p:nvSpPr>
          <p:cNvPr id="5" name="Footer Placeholder 4">
            <a:extLst>
              <a:ext uri="{FF2B5EF4-FFF2-40B4-BE49-F238E27FC236}">
                <a16:creationId xmlns:a16="http://schemas.microsoft.com/office/drawing/2014/main" id="{787AA86E-9C2C-4A5E-BA59-D39D7B398B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B894F2-70E8-4D1A-8F21-53E50D59F1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E2AEC4-20CB-4890-A3C0-B84D57B82A5A}" type="slidenum">
              <a:rPr lang="en-US" smtClean="0"/>
              <a:t>‹#›</a:t>
            </a:fld>
            <a:endParaRPr lang="en-US"/>
          </a:p>
        </p:txBody>
      </p:sp>
    </p:spTree>
    <p:extLst>
      <p:ext uri="{BB962C8B-B14F-4D97-AF65-F5344CB8AC3E}">
        <p14:creationId xmlns:p14="http://schemas.microsoft.com/office/powerpoint/2010/main" val="6606187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6.gif"/></Relationships>
</file>

<file path=ppt/slides/_rels/slide1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1F1BA-A277-463F-9A4C-0C17A65CC426}"/>
              </a:ext>
            </a:extLst>
          </p:cNvPr>
          <p:cNvSpPr>
            <a:spLocks noGrp="1"/>
          </p:cNvSpPr>
          <p:nvPr>
            <p:ph type="ctrTitle"/>
          </p:nvPr>
        </p:nvSpPr>
        <p:spPr/>
        <p:txBody>
          <a:bodyPr>
            <a:normAutofit fontScale="90000"/>
          </a:bodyPr>
          <a:lstStyle/>
          <a:p>
            <a:r>
              <a:rPr lang="en-US" dirty="0"/>
              <a:t>Computer Programming Internship Project Presentation</a:t>
            </a:r>
          </a:p>
        </p:txBody>
      </p:sp>
      <p:sp>
        <p:nvSpPr>
          <p:cNvPr id="3" name="Subtitle 2">
            <a:extLst>
              <a:ext uri="{FF2B5EF4-FFF2-40B4-BE49-F238E27FC236}">
                <a16:creationId xmlns:a16="http://schemas.microsoft.com/office/drawing/2014/main" id="{5B013D2A-91D1-47D9-AF1F-780C5E6BD511}"/>
              </a:ext>
            </a:extLst>
          </p:cNvPr>
          <p:cNvSpPr>
            <a:spLocks noGrp="1"/>
          </p:cNvSpPr>
          <p:nvPr>
            <p:ph type="subTitle" idx="1"/>
          </p:nvPr>
        </p:nvSpPr>
        <p:spPr/>
        <p:txBody>
          <a:bodyPr/>
          <a:lstStyle/>
          <a:p>
            <a:r>
              <a:rPr lang="en-US" dirty="0"/>
              <a:t>By Erik Garrow</a:t>
            </a:r>
          </a:p>
          <a:p>
            <a:r>
              <a:rPr lang="en-US" dirty="0"/>
              <a:t>June 26 2020</a:t>
            </a:r>
          </a:p>
        </p:txBody>
      </p:sp>
      <p:pic>
        <p:nvPicPr>
          <p:cNvPr id="5" name="Audio 4">
            <a:hlinkClick r:id="" action="ppaction://media"/>
            <a:extLst>
              <a:ext uri="{FF2B5EF4-FFF2-40B4-BE49-F238E27FC236}">
                <a16:creationId xmlns:a16="http://schemas.microsoft.com/office/drawing/2014/main" id="{5E8B8642-F6A3-4DE1-A43B-2854DE55CB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66292946"/>
      </p:ext>
    </p:extLst>
  </p:cSld>
  <p:clrMapOvr>
    <a:masterClrMapping/>
  </p:clrMapOvr>
  <mc:AlternateContent xmlns:mc="http://schemas.openxmlformats.org/markup-compatibility/2006">
    <mc:Choice xmlns:p14="http://schemas.microsoft.com/office/powerpoint/2010/main" Requires="p14">
      <p:transition p14:dur="0" advTm="8808"/>
    </mc:Choice>
    <mc:Fallback>
      <p:transition advTm="8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B7B74-5FAF-412A-91D5-80C42477E163}"/>
              </a:ext>
            </a:extLst>
          </p:cNvPr>
          <p:cNvSpPr>
            <a:spLocks noGrp="1"/>
          </p:cNvSpPr>
          <p:nvPr>
            <p:ph type="title"/>
          </p:nvPr>
        </p:nvSpPr>
        <p:spPr/>
        <p:txBody>
          <a:bodyPr/>
          <a:lstStyle/>
          <a:p>
            <a:r>
              <a:rPr lang="en-US" dirty="0"/>
              <a:t>Video Game Faction Data </a:t>
            </a:r>
          </a:p>
        </p:txBody>
      </p:sp>
      <p:sp>
        <p:nvSpPr>
          <p:cNvPr id="3" name="Content Placeholder 2">
            <a:extLst>
              <a:ext uri="{FF2B5EF4-FFF2-40B4-BE49-F238E27FC236}">
                <a16:creationId xmlns:a16="http://schemas.microsoft.com/office/drawing/2014/main" id="{563F75B6-23A8-487A-9FEF-0CD4FE4812BC}"/>
              </a:ext>
            </a:extLst>
          </p:cNvPr>
          <p:cNvSpPr>
            <a:spLocks noGrp="1"/>
          </p:cNvSpPr>
          <p:nvPr>
            <p:ph idx="1"/>
          </p:nvPr>
        </p:nvSpPr>
        <p:spPr/>
        <p:txBody>
          <a:bodyPr/>
          <a:lstStyle/>
          <a:p>
            <a:r>
              <a:rPr lang="en-US" dirty="0"/>
              <a:t>The mod table contains information on the mods</a:t>
            </a:r>
          </a:p>
          <a:p>
            <a:r>
              <a:rPr lang="en-US" dirty="0"/>
              <a:t>The game table holds information on the games</a:t>
            </a:r>
          </a:p>
          <a:p>
            <a:r>
              <a:rPr lang="en-US" dirty="0"/>
              <a:t>The faction table holds information on the factions</a:t>
            </a:r>
          </a:p>
        </p:txBody>
      </p:sp>
      <p:pic>
        <p:nvPicPr>
          <p:cNvPr id="4" name="Audio 3">
            <a:hlinkClick r:id="" action="ppaction://media"/>
            <a:extLst>
              <a:ext uri="{FF2B5EF4-FFF2-40B4-BE49-F238E27FC236}">
                <a16:creationId xmlns:a16="http://schemas.microsoft.com/office/drawing/2014/main" id="{134D08FF-FE3D-4541-B38C-3A097A2563B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1569959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4167">
        <p15:prstTrans prst="pageCurlDouble"/>
      </p:transition>
    </mc:Choice>
    <mc:Fallback>
      <p:transition spd="slow" advTm="2416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7E467-ECCD-4622-9BA1-CFEC38876BFD}"/>
              </a:ext>
            </a:extLst>
          </p:cNvPr>
          <p:cNvSpPr>
            <a:spLocks noGrp="1"/>
          </p:cNvSpPr>
          <p:nvPr>
            <p:ph type="title"/>
          </p:nvPr>
        </p:nvSpPr>
        <p:spPr/>
        <p:txBody>
          <a:bodyPr/>
          <a:lstStyle/>
          <a:p>
            <a:r>
              <a:rPr lang="en-US" dirty="0"/>
              <a:t>Video Game Faction Data Table Relationships </a:t>
            </a:r>
          </a:p>
        </p:txBody>
      </p:sp>
      <p:sp>
        <p:nvSpPr>
          <p:cNvPr id="3" name="Content Placeholder 2">
            <a:extLst>
              <a:ext uri="{FF2B5EF4-FFF2-40B4-BE49-F238E27FC236}">
                <a16:creationId xmlns:a16="http://schemas.microsoft.com/office/drawing/2014/main" id="{8F3E05B2-D227-41E4-92EB-6B1025CF927C}"/>
              </a:ext>
            </a:extLst>
          </p:cNvPr>
          <p:cNvSpPr>
            <a:spLocks noGrp="1"/>
          </p:cNvSpPr>
          <p:nvPr>
            <p:ph sz="half" idx="1"/>
          </p:nvPr>
        </p:nvSpPr>
        <p:spPr/>
        <p:txBody>
          <a:bodyPr/>
          <a:lstStyle/>
          <a:p>
            <a:r>
              <a:rPr lang="en-US" dirty="0"/>
              <a:t>The Tables are linked together through variables of the same name</a:t>
            </a:r>
          </a:p>
          <a:p>
            <a:endParaRPr lang="en-US" dirty="0"/>
          </a:p>
        </p:txBody>
      </p:sp>
      <p:pic>
        <p:nvPicPr>
          <p:cNvPr id="6" name="Content Placeholder 5">
            <a:extLst>
              <a:ext uri="{FF2B5EF4-FFF2-40B4-BE49-F238E27FC236}">
                <a16:creationId xmlns:a16="http://schemas.microsoft.com/office/drawing/2014/main" id="{D5E0704E-8C3B-4CBD-9FAC-30FFA39E3EF0}"/>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096001" y="1729867"/>
            <a:ext cx="6096000" cy="5128133"/>
          </a:xfrm>
        </p:spPr>
      </p:pic>
      <p:pic>
        <p:nvPicPr>
          <p:cNvPr id="8" name="Audio 7">
            <a:hlinkClick r:id="" action="ppaction://media"/>
            <a:extLst>
              <a:ext uri="{FF2B5EF4-FFF2-40B4-BE49-F238E27FC236}">
                <a16:creationId xmlns:a16="http://schemas.microsoft.com/office/drawing/2014/main" id="{E06603EF-C71E-47B6-BC05-EA19C01F15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997619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3436">
        <p15:prstTrans prst="pageCurlDouble"/>
      </p:transition>
    </mc:Choice>
    <mc:Fallback>
      <p:transition spd="slow" advTm="134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3E7A1-183D-4E7D-8D22-AB9CBC2E0BCA}"/>
              </a:ext>
            </a:extLst>
          </p:cNvPr>
          <p:cNvSpPr>
            <a:spLocks noGrp="1"/>
          </p:cNvSpPr>
          <p:nvPr>
            <p:ph type="title"/>
          </p:nvPr>
        </p:nvSpPr>
        <p:spPr/>
        <p:txBody>
          <a:bodyPr/>
          <a:lstStyle/>
          <a:p>
            <a:r>
              <a:rPr lang="en-US" dirty="0"/>
              <a:t>Video Game Faction Data Table Contents</a:t>
            </a:r>
          </a:p>
        </p:txBody>
      </p:sp>
      <p:sp>
        <p:nvSpPr>
          <p:cNvPr id="3" name="Content Placeholder 2">
            <a:extLst>
              <a:ext uri="{FF2B5EF4-FFF2-40B4-BE49-F238E27FC236}">
                <a16:creationId xmlns:a16="http://schemas.microsoft.com/office/drawing/2014/main" id="{8C120C7F-829B-4126-8A0B-FF93DD450F11}"/>
              </a:ext>
            </a:extLst>
          </p:cNvPr>
          <p:cNvSpPr>
            <a:spLocks noGrp="1"/>
          </p:cNvSpPr>
          <p:nvPr>
            <p:ph idx="1"/>
          </p:nvPr>
        </p:nvSpPr>
        <p:spPr/>
        <p:txBody>
          <a:bodyPr/>
          <a:lstStyle/>
          <a:p>
            <a:r>
              <a:rPr lang="en-US" dirty="0"/>
              <a:t>Game Table holds the release date, name, memory usage, theme, mods, factions in the game, and potentially some notes on the game</a:t>
            </a:r>
          </a:p>
          <a:p>
            <a:r>
              <a:rPr lang="en-US" dirty="0"/>
              <a:t>Mod Table holds the name, the game it is for, release date, memory, theme, and some notes</a:t>
            </a:r>
          </a:p>
          <a:p>
            <a:r>
              <a:rPr lang="en-US" dirty="0"/>
              <a:t>Faction table holds data on the faction, favored style, strengths and weaknesses, favored weapon if applicable, along with the Game and mod( if applicable) the faction is in.</a:t>
            </a:r>
          </a:p>
        </p:txBody>
      </p:sp>
      <p:pic>
        <p:nvPicPr>
          <p:cNvPr id="18" name="Audio 17">
            <a:hlinkClick r:id="" action="ppaction://media"/>
            <a:extLst>
              <a:ext uri="{FF2B5EF4-FFF2-40B4-BE49-F238E27FC236}">
                <a16:creationId xmlns:a16="http://schemas.microsoft.com/office/drawing/2014/main" id="{89D03B1A-3AC3-4F27-A87A-DE1B224648F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5658564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3255">
        <p15:prstTrans prst="pageCurlDouble"/>
      </p:transition>
    </mc:Choice>
    <mc:Fallback>
      <p:transition spd="slow" advTm="432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36302-60A1-4D45-AE6A-F0D22F71F454}"/>
              </a:ext>
            </a:extLst>
          </p:cNvPr>
          <p:cNvSpPr>
            <a:spLocks noGrp="1"/>
          </p:cNvSpPr>
          <p:nvPr>
            <p:ph type="title"/>
          </p:nvPr>
        </p:nvSpPr>
        <p:spPr/>
        <p:txBody>
          <a:bodyPr/>
          <a:lstStyle/>
          <a:p>
            <a:r>
              <a:rPr lang="en-US" dirty="0"/>
              <a:t>Wizard Wars Game</a:t>
            </a:r>
          </a:p>
        </p:txBody>
      </p:sp>
      <p:pic>
        <p:nvPicPr>
          <p:cNvPr id="5" name="Content Placeholder 4">
            <a:extLst>
              <a:ext uri="{FF2B5EF4-FFF2-40B4-BE49-F238E27FC236}">
                <a16:creationId xmlns:a16="http://schemas.microsoft.com/office/drawing/2014/main" id="{A51BC8E5-0AEB-4A45-856F-CB879F149FBD}"/>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278583" y="806869"/>
            <a:ext cx="6913418" cy="6051131"/>
          </a:xfrm>
        </p:spPr>
      </p:pic>
      <p:sp>
        <p:nvSpPr>
          <p:cNvPr id="6" name="Rectangle 5">
            <a:extLst>
              <a:ext uri="{FF2B5EF4-FFF2-40B4-BE49-F238E27FC236}">
                <a16:creationId xmlns:a16="http://schemas.microsoft.com/office/drawing/2014/main" id="{3D512448-AEC8-4AFD-92F9-B7BBD5C4686B}"/>
              </a:ext>
            </a:extLst>
          </p:cNvPr>
          <p:cNvSpPr/>
          <p:nvPr/>
        </p:nvSpPr>
        <p:spPr>
          <a:xfrm>
            <a:off x="838200" y="1690688"/>
            <a:ext cx="6096000" cy="369332"/>
          </a:xfrm>
          <a:prstGeom prst="rect">
            <a:avLst/>
          </a:prstGeom>
        </p:spPr>
        <p:txBody>
          <a:bodyPr>
            <a:spAutoFit/>
          </a:bodyPr>
          <a:lstStyle/>
          <a:p>
            <a:r>
              <a:rPr lang="en-US" dirty="0"/>
              <a:t>Made on Unity using C# code</a:t>
            </a:r>
          </a:p>
        </p:txBody>
      </p:sp>
      <p:pic>
        <p:nvPicPr>
          <p:cNvPr id="9" name="Audio 8">
            <a:hlinkClick r:id="" action="ppaction://media"/>
            <a:extLst>
              <a:ext uri="{FF2B5EF4-FFF2-40B4-BE49-F238E27FC236}">
                <a16:creationId xmlns:a16="http://schemas.microsoft.com/office/drawing/2014/main" id="{D4556E09-C985-45B3-8D4B-1E24604547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822706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advTm="5938">
        <p15:prstTrans prst="origami"/>
      </p:transition>
    </mc:Choice>
    <mc:Fallback>
      <p:transition spd="slow" advTm="59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A076D-CCEC-45B7-A6B4-133BF5462080}"/>
              </a:ext>
            </a:extLst>
          </p:cNvPr>
          <p:cNvSpPr>
            <a:spLocks noGrp="1"/>
          </p:cNvSpPr>
          <p:nvPr>
            <p:ph type="title"/>
          </p:nvPr>
        </p:nvSpPr>
        <p:spPr/>
        <p:txBody>
          <a:bodyPr/>
          <a:lstStyle/>
          <a:p>
            <a:r>
              <a:rPr lang="en-US" dirty="0"/>
              <a:t>Wizard Wars Code</a:t>
            </a:r>
          </a:p>
        </p:txBody>
      </p:sp>
      <p:sp>
        <p:nvSpPr>
          <p:cNvPr id="3" name="Content Placeholder 2">
            <a:extLst>
              <a:ext uri="{FF2B5EF4-FFF2-40B4-BE49-F238E27FC236}">
                <a16:creationId xmlns:a16="http://schemas.microsoft.com/office/drawing/2014/main" id="{11E44E9C-E849-486A-8609-6AB5EBE61F75}"/>
              </a:ext>
            </a:extLst>
          </p:cNvPr>
          <p:cNvSpPr>
            <a:spLocks noGrp="1"/>
          </p:cNvSpPr>
          <p:nvPr>
            <p:ph idx="1"/>
          </p:nvPr>
        </p:nvSpPr>
        <p:spPr/>
        <p:txBody>
          <a:bodyPr/>
          <a:lstStyle/>
          <a:p>
            <a:r>
              <a:rPr lang="en-US" dirty="0"/>
              <a:t>Chose to make a video game using C# and Unity to both show I understand at least the basics of the tools, and also I admittedly am interested in making video games</a:t>
            </a:r>
          </a:p>
          <a:p>
            <a:r>
              <a:rPr lang="en-US" dirty="0"/>
              <a:t>Used a lot of if statements</a:t>
            </a:r>
          </a:p>
          <a:p>
            <a:r>
              <a:rPr lang="en-US" dirty="0"/>
              <a:t>Used the audio mixer tool in unity to help build a volume controller that will affect all parts of the game</a:t>
            </a:r>
          </a:p>
        </p:txBody>
      </p:sp>
      <p:pic>
        <p:nvPicPr>
          <p:cNvPr id="6" name="Audio 5">
            <a:hlinkClick r:id="" action="ppaction://media"/>
            <a:extLst>
              <a:ext uri="{FF2B5EF4-FFF2-40B4-BE49-F238E27FC236}">
                <a16:creationId xmlns:a16="http://schemas.microsoft.com/office/drawing/2014/main" id="{A0E543A1-195B-4DF8-A814-6AFAF8F13E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0946006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30704">
        <p15:prstTrans prst="peelOff"/>
      </p:transition>
    </mc:Choice>
    <mc:Fallback>
      <p:transition spd="slow" advTm="307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DE98A-6B3E-49D4-9A36-43926046470B}"/>
              </a:ext>
            </a:extLst>
          </p:cNvPr>
          <p:cNvSpPr>
            <a:spLocks noGrp="1"/>
          </p:cNvSpPr>
          <p:nvPr>
            <p:ph type="title"/>
          </p:nvPr>
        </p:nvSpPr>
        <p:spPr/>
        <p:txBody>
          <a:bodyPr/>
          <a:lstStyle/>
          <a:p>
            <a:r>
              <a:rPr lang="en-US" dirty="0"/>
              <a:t>Wizard Wars Movement</a:t>
            </a:r>
          </a:p>
        </p:txBody>
      </p:sp>
      <p:sp>
        <p:nvSpPr>
          <p:cNvPr id="3" name="Content Placeholder 2">
            <a:extLst>
              <a:ext uri="{FF2B5EF4-FFF2-40B4-BE49-F238E27FC236}">
                <a16:creationId xmlns:a16="http://schemas.microsoft.com/office/drawing/2014/main" id="{FF282290-A205-48CA-8FF6-B04C47C11BE6}"/>
              </a:ext>
            </a:extLst>
          </p:cNvPr>
          <p:cNvSpPr>
            <a:spLocks noGrp="1"/>
          </p:cNvSpPr>
          <p:nvPr>
            <p:ph sz="half" idx="1"/>
          </p:nvPr>
        </p:nvSpPr>
        <p:spPr>
          <a:xfrm>
            <a:off x="838199" y="1825625"/>
            <a:ext cx="11229109" cy="4351338"/>
          </a:xfrm>
        </p:spPr>
        <p:txBody>
          <a:bodyPr/>
          <a:lstStyle/>
          <a:p>
            <a:r>
              <a:rPr lang="en-US" dirty="0"/>
              <a:t>Used a framework that was online for basic movement</a:t>
            </a:r>
          </a:p>
          <a:p>
            <a:r>
              <a:rPr lang="en-US" dirty="0"/>
              <a:t>Built a shoot button that fires projectiles the direction the player is facing</a:t>
            </a:r>
          </a:p>
          <a:p>
            <a:r>
              <a:rPr lang="en-US" dirty="0"/>
              <a:t>Built the code so the different projectiles will act differently</a:t>
            </a:r>
          </a:p>
          <a:p>
            <a:endParaRPr lang="en-US" dirty="0"/>
          </a:p>
        </p:txBody>
      </p:sp>
      <p:pic>
        <p:nvPicPr>
          <p:cNvPr id="16" name="Audio 15">
            <a:hlinkClick r:id="" action="ppaction://media"/>
            <a:extLst>
              <a:ext uri="{FF2B5EF4-FFF2-40B4-BE49-F238E27FC236}">
                <a16:creationId xmlns:a16="http://schemas.microsoft.com/office/drawing/2014/main" id="{42D5E370-5E80-4503-8DD6-36C8E761BCF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6463568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2473">
        <p15:prstTrans prst="peelOff"/>
      </p:transition>
    </mc:Choice>
    <mc:Fallback>
      <p:transition spd="slow" advTm="224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4C31A-2B4D-4506-B408-FF40B5F2E8CD}"/>
              </a:ext>
            </a:extLst>
          </p:cNvPr>
          <p:cNvSpPr>
            <a:spLocks noGrp="1"/>
          </p:cNvSpPr>
          <p:nvPr>
            <p:ph type="title"/>
          </p:nvPr>
        </p:nvSpPr>
        <p:spPr/>
        <p:txBody>
          <a:bodyPr/>
          <a:lstStyle/>
          <a:p>
            <a:r>
              <a:rPr lang="en-US" dirty="0"/>
              <a:t>Wizard Wars Single Player</a:t>
            </a:r>
          </a:p>
        </p:txBody>
      </p:sp>
      <p:sp>
        <p:nvSpPr>
          <p:cNvPr id="3" name="Content Placeholder 2">
            <a:extLst>
              <a:ext uri="{FF2B5EF4-FFF2-40B4-BE49-F238E27FC236}">
                <a16:creationId xmlns:a16="http://schemas.microsoft.com/office/drawing/2014/main" id="{0550A064-41DE-4916-B83B-A9089E71A486}"/>
              </a:ext>
            </a:extLst>
          </p:cNvPr>
          <p:cNvSpPr>
            <a:spLocks noGrp="1"/>
          </p:cNvSpPr>
          <p:nvPr>
            <p:ph sz="half" idx="1"/>
          </p:nvPr>
        </p:nvSpPr>
        <p:spPr>
          <a:xfrm>
            <a:off x="263236" y="1825625"/>
            <a:ext cx="5756564" cy="4351338"/>
          </a:xfrm>
        </p:spPr>
        <p:txBody>
          <a:bodyPr>
            <a:normAutofit lnSpcReduction="10000"/>
          </a:bodyPr>
          <a:lstStyle/>
          <a:p>
            <a:r>
              <a:rPr lang="en-US" dirty="0"/>
              <a:t>Built to allow players to play the game solo and get some practice</a:t>
            </a:r>
          </a:p>
          <a:p>
            <a:r>
              <a:rPr lang="en-US" dirty="0"/>
              <a:t>Used launchers coded to launch projectiles that get destroyed on hit as enemies</a:t>
            </a:r>
          </a:p>
          <a:p>
            <a:r>
              <a:rPr lang="en-US" dirty="0"/>
              <a:t>Coded gates that lock later areas until current enemies are defeated, and more projectile types are added to enemies in later areas</a:t>
            </a:r>
          </a:p>
          <a:p>
            <a:r>
              <a:rPr lang="en-US" dirty="0"/>
              <a:t>End screen changes depending on progress through the mode</a:t>
            </a:r>
          </a:p>
        </p:txBody>
      </p:sp>
      <p:pic>
        <p:nvPicPr>
          <p:cNvPr id="8" name="Content Placeholder 7">
            <a:extLst>
              <a:ext uri="{FF2B5EF4-FFF2-40B4-BE49-F238E27FC236}">
                <a16:creationId xmlns:a16="http://schemas.microsoft.com/office/drawing/2014/main" id="{FBF165B4-0369-4142-AAE2-E497EBB465D1}"/>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019800" y="1935545"/>
            <a:ext cx="6172200" cy="3483400"/>
          </a:xfrm>
        </p:spPr>
      </p:pic>
      <p:pic>
        <p:nvPicPr>
          <p:cNvPr id="35" name="Audio 34">
            <a:hlinkClick r:id="" action="ppaction://media"/>
            <a:extLst>
              <a:ext uri="{FF2B5EF4-FFF2-40B4-BE49-F238E27FC236}">
                <a16:creationId xmlns:a16="http://schemas.microsoft.com/office/drawing/2014/main" id="{0B9F6A1E-70B5-48F7-BEEE-6A5C9E0FA7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154683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89789">
        <p15:prstTrans prst="peelOff"/>
      </p:transition>
    </mc:Choice>
    <mc:Fallback>
      <p:transition spd="slow" advTm="897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D5DC6-811B-49E9-B52E-10A3E8144E3C}"/>
              </a:ext>
            </a:extLst>
          </p:cNvPr>
          <p:cNvSpPr>
            <a:spLocks noGrp="1"/>
          </p:cNvSpPr>
          <p:nvPr>
            <p:ph type="title"/>
          </p:nvPr>
        </p:nvSpPr>
        <p:spPr/>
        <p:txBody>
          <a:bodyPr/>
          <a:lstStyle/>
          <a:p>
            <a:r>
              <a:rPr lang="en-US" dirty="0"/>
              <a:t>Wizard Wars Power-Ups</a:t>
            </a:r>
          </a:p>
        </p:txBody>
      </p:sp>
      <p:sp>
        <p:nvSpPr>
          <p:cNvPr id="3" name="Content Placeholder 2">
            <a:extLst>
              <a:ext uri="{FF2B5EF4-FFF2-40B4-BE49-F238E27FC236}">
                <a16:creationId xmlns:a16="http://schemas.microsoft.com/office/drawing/2014/main" id="{1E20E535-B6B2-438D-AE74-9D72CCF125D4}"/>
              </a:ext>
            </a:extLst>
          </p:cNvPr>
          <p:cNvSpPr>
            <a:spLocks noGrp="1"/>
          </p:cNvSpPr>
          <p:nvPr>
            <p:ph idx="1"/>
          </p:nvPr>
        </p:nvSpPr>
        <p:spPr>
          <a:xfrm>
            <a:off x="838200" y="1825625"/>
            <a:ext cx="10515600" cy="1734993"/>
          </a:xfrm>
        </p:spPr>
        <p:txBody>
          <a:bodyPr>
            <a:normAutofit lnSpcReduction="10000"/>
          </a:bodyPr>
          <a:lstStyle/>
          <a:p>
            <a:r>
              <a:rPr lang="en-US" dirty="0"/>
              <a:t>Coded to disappear on collision with a player character</a:t>
            </a:r>
          </a:p>
          <a:p>
            <a:r>
              <a:rPr lang="en-US" dirty="0"/>
              <a:t>When a player character collides with one, it either activates an effect or ticks one of the projectile type numbers up, which tick down when one is fired by the player.</a:t>
            </a:r>
          </a:p>
        </p:txBody>
      </p:sp>
      <p:pic>
        <p:nvPicPr>
          <p:cNvPr id="5" name="Picture 4">
            <a:extLst>
              <a:ext uri="{FF2B5EF4-FFF2-40B4-BE49-F238E27FC236}">
                <a16:creationId xmlns:a16="http://schemas.microsoft.com/office/drawing/2014/main" id="{49613909-6A4F-4212-AAB5-FD3902F8A9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3564776"/>
            <a:ext cx="2060288" cy="3023039"/>
          </a:xfrm>
          <a:prstGeom prst="rect">
            <a:avLst/>
          </a:prstGeom>
        </p:spPr>
      </p:pic>
      <p:pic>
        <p:nvPicPr>
          <p:cNvPr id="7" name="Picture 6">
            <a:extLst>
              <a:ext uri="{FF2B5EF4-FFF2-40B4-BE49-F238E27FC236}">
                <a16:creationId xmlns:a16="http://schemas.microsoft.com/office/drawing/2014/main" id="{6E4C7D29-353A-4C1B-AC61-8567275F37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98488" y="3550624"/>
            <a:ext cx="2015359" cy="3023037"/>
          </a:xfrm>
          <a:prstGeom prst="rect">
            <a:avLst/>
          </a:prstGeom>
        </p:spPr>
      </p:pic>
      <p:pic>
        <p:nvPicPr>
          <p:cNvPr id="9" name="Picture 8">
            <a:extLst>
              <a:ext uri="{FF2B5EF4-FFF2-40B4-BE49-F238E27FC236}">
                <a16:creationId xmlns:a16="http://schemas.microsoft.com/office/drawing/2014/main" id="{830B2B4C-1ECE-4D42-8354-5943FAC125A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13847" y="3560616"/>
            <a:ext cx="1536855" cy="3013045"/>
          </a:xfrm>
          <a:prstGeom prst="rect">
            <a:avLst/>
          </a:prstGeom>
        </p:spPr>
      </p:pic>
      <p:pic>
        <p:nvPicPr>
          <p:cNvPr id="11" name="Picture 10">
            <a:extLst>
              <a:ext uri="{FF2B5EF4-FFF2-40B4-BE49-F238E27FC236}">
                <a16:creationId xmlns:a16="http://schemas.microsoft.com/office/drawing/2014/main" id="{ED8F314C-ED4E-469E-A495-199D372E033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50702" y="3560618"/>
            <a:ext cx="2105893" cy="3013043"/>
          </a:xfrm>
          <a:prstGeom prst="rect">
            <a:avLst/>
          </a:prstGeom>
        </p:spPr>
      </p:pic>
      <p:pic>
        <p:nvPicPr>
          <p:cNvPr id="16" name="Audio 15">
            <a:hlinkClick r:id="" action="ppaction://media"/>
            <a:extLst>
              <a:ext uri="{FF2B5EF4-FFF2-40B4-BE49-F238E27FC236}">
                <a16:creationId xmlns:a16="http://schemas.microsoft.com/office/drawing/2014/main" id="{8F198932-6C73-4489-89A4-4C61D171858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039708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58618">
        <p15:prstTrans prst="peelOff"/>
      </p:transition>
    </mc:Choice>
    <mc:Fallback>
      <p:transition spd="slow" advTm="586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A4796-5A99-476F-AF6D-3B132C791635}"/>
              </a:ext>
            </a:extLst>
          </p:cNvPr>
          <p:cNvSpPr>
            <a:spLocks noGrp="1"/>
          </p:cNvSpPr>
          <p:nvPr>
            <p:ph type="title"/>
          </p:nvPr>
        </p:nvSpPr>
        <p:spPr/>
        <p:txBody>
          <a:bodyPr/>
          <a:lstStyle/>
          <a:p>
            <a:r>
              <a:rPr lang="en-US" dirty="0"/>
              <a:t>Wizard Wars Gameplay</a:t>
            </a:r>
          </a:p>
        </p:txBody>
      </p:sp>
      <p:sp>
        <p:nvSpPr>
          <p:cNvPr id="3" name="Content Placeholder 2">
            <a:extLst>
              <a:ext uri="{FF2B5EF4-FFF2-40B4-BE49-F238E27FC236}">
                <a16:creationId xmlns:a16="http://schemas.microsoft.com/office/drawing/2014/main" id="{78B6282D-EAE9-4FE2-91B1-0E8068D118B8}"/>
              </a:ext>
            </a:extLst>
          </p:cNvPr>
          <p:cNvSpPr>
            <a:spLocks noGrp="1"/>
          </p:cNvSpPr>
          <p:nvPr>
            <p:ph sz="half" idx="1"/>
          </p:nvPr>
        </p:nvSpPr>
        <p:spPr>
          <a:xfrm>
            <a:off x="838200" y="1825625"/>
            <a:ext cx="11063990" cy="4351338"/>
          </a:xfrm>
        </p:spPr>
        <p:txBody>
          <a:bodyPr>
            <a:normAutofit/>
          </a:bodyPr>
          <a:lstStyle/>
          <a:p>
            <a:pPr marL="0" indent="0">
              <a:buNone/>
            </a:pPr>
            <a:endParaRPr lang="en-US" dirty="0"/>
          </a:p>
          <a:p>
            <a:r>
              <a:rPr lang="en-US" dirty="0"/>
              <a:t>Inspired by steam game </a:t>
            </a:r>
            <a:r>
              <a:rPr lang="en-US" dirty="0" err="1"/>
              <a:t>Invisigun</a:t>
            </a:r>
            <a:endParaRPr lang="en-US" dirty="0"/>
          </a:p>
          <a:p>
            <a:r>
              <a:rPr lang="en-US" dirty="0"/>
              <a:t>Mainly a Two Player game, built to rely on effective usage of light, or of the lack thereof. </a:t>
            </a:r>
          </a:p>
          <a:p>
            <a:r>
              <a:rPr lang="en-US" dirty="0"/>
              <a:t>Powerups are randomly spawned to keep things a bit more interesting</a:t>
            </a:r>
          </a:p>
          <a:p>
            <a:r>
              <a:rPr lang="en-US" dirty="0"/>
              <a:t>Uses one fixed top-down camera in 2-player mode to help catch the feel of the game that I was aiming for</a:t>
            </a:r>
          </a:p>
        </p:txBody>
      </p:sp>
      <p:pic>
        <p:nvPicPr>
          <p:cNvPr id="11" name="Audio 10">
            <a:hlinkClick r:id="" action="ppaction://media"/>
            <a:extLst>
              <a:ext uri="{FF2B5EF4-FFF2-40B4-BE49-F238E27FC236}">
                <a16:creationId xmlns:a16="http://schemas.microsoft.com/office/drawing/2014/main" id="{D25AF79D-8C3D-439B-A1E0-703158D856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886445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51982">
        <p15:prstTrans prst="peelOff"/>
      </p:transition>
    </mc:Choice>
    <mc:Fallback>
      <p:transition spd="slow" advTm="519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2EF4A-AC03-489E-83CF-7D5A10FB389E}"/>
              </a:ext>
            </a:extLst>
          </p:cNvPr>
          <p:cNvSpPr>
            <a:spLocks noGrp="1"/>
          </p:cNvSpPr>
          <p:nvPr>
            <p:ph type="title"/>
          </p:nvPr>
        </p:nvSpPr>
        <p:spPr/>
        <p:txBody>
          <a:bodyPr/>
          <a:lstStyle/>
          <a:p>
            <a:r>
              <a:rPr lang="en-US" dirty="0"/>
              <a:t>Reflection Calculator Project</a:t>
            </a:r>
          </a:p>
        </p:txBody>
      </p:sp>
      <p:sp>
        <p:nvSpPr>
          <p:cNvPr id="3" name="Content Placeholder 2">
            <a:extLst>
              <a:ext uri="{FF2B5EF4-FFF2-40B4-BE49-F238E27FC236}">
                <a16:creationId xmlns:a16="http://schemas.microsoft.com/office/drawing/2014/main" id="{B14C9652-AC0B-468A-88A0-9281E0018740}"/>
              </a:ext>
            </a:extLst>
          </p:cNvPr>
          <p:cNvSpPr>
            <a:spLocks noGrp="1"/>
          </p:cNvSpPr>
          <p:nvPr>
            <p:ph idx="1"/>
          </p:nvPr>
        </p:nvSpPr>
        <p:spPr/>
        <p:txBody>
          <a:bodyPr/>
          <a:lstStyle/>
          <a:p>
            <a:r>
              <a:rPr lang="en-US" dirty="0"/>
              <a:t>I could have put more effort and testing towards making sure that the calculator had a decent button layout</a:t>
            </a:r>
          </a:p>
          <a:p>
            <a:r>
              <a:rPr lang="en-US" dirty="0"/>
              <a:t>I could have decreased the amount of code needed by creating a set of code that can be called to do the calculations instead of copying the code to each point where it would need to be used</a:t>
            </a:r>
          </a:p>
          <a:p>
            <a:endParaRPr lang="en-US" dirty="0"/>
          </a:p>
          <a:p>
            <a:endParaRPr lang="en-US" dirty="0"/>
          </a:p>
        </p:txBody>
      </p:sp>
      <p:pic>
        <p:nvPicPr>
          <p:cNvPr id="4" name="Audio 3">
            <a:hlinkClick r:id="" action="ppaction://media"/>
            <a:extLst>
              <a:ext uri="{FF2B5EF4-FFF2-40B4-BE49-F238E27FC236}">
                <a16:creationId xmlns:a16="http://schemas.microsoft.com/office/drawing/2014/main" id="{7CEBDF09-5BD1-44F4-9717-822CB11EEA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905567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25579">
        <p15:prstTrans prst="wind"/>
      </p:transition>
    </mc:Choice>
    <mc:Fallback>
      <p:transition spd="slow" advTm="2557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32229-7278-4D5D-8687-6CF6E35C02FD}"/>
              </a:ext>
            </a:extLst>
          </p:cNvPr>
          <p:cNvSpPr>
            <a:spLocks noGrp="1"/>
          </p:cNvSpPr>
          <p:nvPr>
            <p:ph type="title"/>
          </p:nvPr>
        </p:nvSpPr>
        <p:spPr/>
        <p:txBody>
          <a:bodyPr/>
          <a:lstStyle/>
          <a:p>
            <a:r>
              <a:rPr lang="en-US" dirty="0"/>
              <a:t>The Web Interface</a:t>
            </a:r>
          </a:p>
        </p:txBody>
      </p:sp>
      <p:sp>
        <p:nvSpPr>
          <p:cNvPr id="3" name="Content Placeholder 2">
            <a:extLst>
              <a:ext uri="{FF2B5EF4-FFF2-40B4-BE49-F238E27FC236}">
                <a16:creationId xmlns:a16="http://schemas.microsoft.com/office/drawing/2014/main" id="{9DD32ED2-D7CA-44EA-8AED-60C6EBA58DDD}"/>
              </a:ext>
            </a:extLst>
          </p:cNvPr>
          <p:cNvSpPr>
            <a:spLocks noGrp="1"/>
          </p:cNvSpPr>
          <p:nvPr>
            <p:ph idx="1"/>
          </p:nvPr>
        </p:nvSpPr>
        <p:spPr/>
        <p:txBody>
          <a:bodyPr/>
          <a:lstStyle/>
          <a:p>
            <a:r>
              <a:rPr lang="en-US" dirty="0"/>
              <a:t>I chose to do a relatively simple build to show the projects; title, description, and an image of the project.</a:t>
            </a:r>
          </a:p>
          <a:p>
            <a:r>
              <a:rPr lang="en-US" dirty="0"/>
              <a:t>I chose the colors and backdrop so they both would contrast and emphasize visibility while giving it a bit of a stylized look.</a:t>
            </a:r>
          </a:p>
          <a:p>
            <a:r>
              <a:rPr lang="en-US" dirty="0"/>
              <a:t>For the Interface, I did nothing fancy, just used the in-built scroller to navigate the one page I made and used</a:t>
            </a:r>
          </a:p>
          <a:p>
            <a:endParaRPr lang="en-US" dirty="0"/>
          </a:p>
        </p:txBody>
      </p:sp>
      <p:pic>
        <p:nvPicPr>
          <p:cNvPr id="8" name="Audio 7">
            <a:hlinkClick r:id="" action="ppaction://media"/>
            <a:extLst>
              <a:ext uri="{FF2B5EF4-FFF2-40B4-BE49-F238E27FC236}">
                <a16:creationId xmlns:a16="http://schemas.microsoft.com/office/drawing/2014/main" id="{C5E42864-733E-4BD6-912A-CEBC738D146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74969440"/>
      </p:ext>
    </p:extLst>
  </p:cSld>
  <p:clrMapOvr>
    <a:masterClrMapping/>
  </p:clrMapOvr>
  <mc:AlternateContent xmlns:mc="http://schemas.openxmlformats.org/markup-compatibility/2006">
    <mc:Choice xmlns:p14="http://schemas.microsoft.com/office/powerpoint/2010/main" Requires="p14">
      <p:transition spd="med" p14:dur="700" advTm="33782">
        <p:fade/>
      </p:transition>
    </mc:Choice>
    <mc:Fallback>
      <p:transition spd="med" advTm="337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7D-A5CC-4337-B504-E449D44F6C1B}"/>
              </a:ext>
            </a:extLst>
          </p:cNvPr>
          <p:cNvSpPr>
            <a:spLocks noGrp="1"/>
          </p:cNvSpPr>
          <p:nvPr>
            <p:ph type="title"/>
          </p:nvPr>
        </p:nvSpPr>
        <p:spPr/>
        <p:txBody>
          <a:bodyPr/>
          <a:lstStyle/>
          <a:p>
            <a:r>
              <a:rPr lang="en-US" dirty="0"/>
              <a:t>Reflection Video Game Faction Data Table </a:t>
            </a:r>
          </a:p>
        </p:txBody>
      </p:sp>
      <p:sp>
        <p:nvSpPr>
          <p:cNvPr id="3" name="Content Placeholder 2">
            <a:extLst>
              <a:ext uri="{FF2B5EF4-FFF2-40B4-BE49-F238E27FC236}">
                <a16:creationId xmlns:a16="http://schemas.microsoft.com/office/drawing/2014/main" id="{22A24183-B47B-4118-9509-C5AF17A8C693}"/>
              </a:ext>
            </a:extLst>
          </p:cNvPr>
          <p:cNvSpPr>
            <a:spLocks noGrp="1"/>
          </p:cNvSpPr>
          <p:nvPr>
            <p:ph idx="1"/>
          </p:nvPr>
        </p:nvSpPr>
        <p:spPr/>
        <p:txBody>
          <a:bodyPr/>
          <a:lstStyle/>
          <a:p>
            <a:r>
              <a:rPr lang="en-US" dirty="0"/>
              <a:t>Might have worked better if I was more selective on the data to enter the table for the factions, since some of the columns seem not that helpful and tends to not have data</a:t>
            </a:r>
          </a:p>
          <a:p>
            <a:r>
              <a:rPr lang="en-US" dirty="0"/>
              <a:t>Probably should have made a number column and use that as the primary key for the faction table</a:t>
            </a:r>
          </a:p>
        </p:txBody>
      </p:sp>
      <p:pic>
        <p:nvPicPr>
          <p:cNvPr id="6" name="Audio 5">
            <a:hlinkClick r:id="" action="ppaction://media"/>
            <a:extLst>
              <a:ext uri="{FF2B5EF4-FFF2-40B4-BE49-F238E27FC236}">
                <a16:creationId xmlns:a16="http://schemas.microsoft.com/office/drawing/2014/main" id="{5DEEFB8E-7151-42D3-B597-74DE7D0AB8C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623900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39748">
        <p15:prstTrans prst="wind"/>
      </p:transition>
    </mc:Choice>
    <mc:Fallback>
      <p:transition spd="slow" advTm="397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445C0-1486-4C1C-9E2C-39C23D2C7E0B}"/>
              </a:ext>
            </a:extLst>
          </p:cNvPr>
          <p:cNvSpPr>
            <a:spLocks noGrp="1"/>
          </p:cNvSpPr>
          <p:nvPr>
            <p:ph type="title"/>
          </p:nvPr>
        </p:nvSpPr>
        <p:spPr/>
        <p:txBody>
          <a:bodyPr/>
          <a:lstStyle/>
          <a:p>
            <a:r>
              <a:rPr lang="en-US" dirty="0"/>
              <a:t>Reflection Wizard Wars</a:t>
            </a:r>
          </a:p>
        </p:txBody>
      </p:sp>
      <p:sp>
        <p:nvSpPr>
          <p:cNvPr id="3" name="Content Placeholder 2">
            <a:extLst>
              <a:ext uri="{FF2B5EF4-FFF2-40B4-BE49-F238E27FC236}">
                <a16:creationId xmlns:a16="http://schemas.microsoft.com/office/drawing/2014/main" id="{2A2F227B-2ABC-41FD-879A-5018176FC375}"/>
              </a:ext>
            </a:extLst>
          </p:cNvPr>
          <p:cNvSpPr>
            <a:spLocks noGrp="1"/>
          </p:cNvSpPr>
          <p:nvPr>
            <p:ph idx="1"/>
          </p:nvPr>
        </p:nvSpPr>
        <p:spPr/>
        <p:txBody>
          <a:bodyPr/>
          <a:lstStyle/>
          <a:p>
            <a:r>
              <a:rPr lang="en-US" dirty="0"/>
              <a:t>In hindsight, I should have put more work on compartmentalized code, making interlocked sets of code instead of some of the long code files I made</a:t>
            </a:r>
          </a:p>
          <a:p>
            <a:r>
              <a:rPr lang="en-US" dirty="0"/>
              <a:t>Should have probably used more functions besides stuff like update provided by unity </a:t>
            </a:r>
          </a:p>
        </p:txBody>
      </p:sp>
      <p:pic>
        <p:nvPicPr>
          <p:cNvPr id="4" name="Audio 3">
            <a:hlinkClick r:id="" action="ppaction://media"/>
            <a:extLst>
              <a:ext uri="{FF2B5EF4-FFF2-40B4-BE49-F238E27FC236}">
                <a16:creationId xmlns:a16="http://schemas.microsoft.com/office/drawing/2014/main" id="{D67D545D-20F1-46F5-A591-2086B02FF3B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6496591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35442">
        <p15:prstTrans prst="wind"/>
      </p:transition>
    </mc:Choice>
    <mc:Fallback>
      <p:transition spd="slow" advTm="3544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ACF65-246B-4DDA-B9EC-3587FBA4A379}"/>
              </a:ext>
            </a:extLst>
          </p:cNvPr>
          <p:cNvSpPr>
            <a:spLocks noGrp="1"/>
          </p:cNvSpPr>
          <p:nvPr>
            <p:ph type="title"/>
          </p:nvPr>
        </p:nvSpPr>
        <p:spPr/>
        <p:txBody>
          <a:bodyPr/>
          <a:lstStyle/>
          <a:p>
            <a:r>
              <a:rPr lang="en-US" dirty="0"/>
              <a:t>Works Cited</a:t>
            </a:r>
          </a:p>
        </p:txBody>
      </p:sp>
      <p:sp>
        <p:nvSpPr>
          <p:cNvPr id="3" name="Content Placeholder 2">
            <a:extLst>
              <a:ext uri="{FF2B5EF4-FFF2-40B4-BE49-F238E27FC236}">
                <a16:creationId xmlns:a16="http://schemas.microsoft.com/office/drawing/2014/main" id="{5CBC3876-DBF1-40EF-B0BB-C78EDF397138}"/>
              </a:ext>
            </a:extLst>
          </p:cNvPr>
          <p:cNvSpPr>
            <a:spLocks noGrp="1"/>
          </p:cNvSpPr>
          <p:nvPr>
            <p:ph idx="1"/>
          </p:nvPr>
        </p:nvSpPr>
        <p:spPr/>
        <p:txBody>
          <a:bodyPr/>
          <a:lstStyle/>
          <a:p>
            <a:r>
              <a:rPr lang="en-US" dirty="0">
                <a:effectLst/>
              </a:rPr>
              <a:t>French, J. L. (2020, May 27). The right way to make a volume slider in Unity (using logarithmic conversion). Retrieved June 25, 2020, from https://gamedevbeginner.com/the-right-way-to-make-a-volume-slider-in-unity-using-logarithmic-conversion/</a:t>
            </a:r>
          </a:p>
          <a:p>
            <a:r>
              <a:rPr lang="en-US" dirty="0" err="1">
                <a:effectLst/>
              </a:rPr>
              <a:t>Tiercelin</a:t>
            </a:r>
            <a:r>
              <a:rPr lang="en-US" dirty="0">
                <a:effectLst/>
              </a:rPr>
              <a:t>, N. (2017, August 7). Unity: CHARACTER CONTROLLER vs RIGIDBODY. Retrieved June 25, 2020, from https://www.gamasutra.com/blogs/NielsTiercelin/20170807/303170/Unity_CHARACTER_CONTROLLER_vs_RIGIDBODY.php</a:t>
            </a:r>
          </a:p>
          <a:p>
            <a:endParaRPr lang="en-US" dirty="0"/>
          </a:p>
        </p:txBody>
      </p:sp>
      <p:pic>
        <p:nvPicPr>
          <p:cNvPr id="8" name="Audio 7">
            <a:hlinkClick r:id="" action="ppaction://media"/>
            <a:extLst>
              <a:ext uri="{FF2B5EF4-FFF2-40B4-BE49-F238E27FC236}">
                <a16:creationId xmlns:a16="http://schemas.microsoft.com/office/drawing/2014/main" id="{BB09B664-1AAE-4903-A79F-882FCFB5472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63543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3506">
        <p15:prstTrans prst="prestige"/>
      </p:transition>
    </mc:Choice>
    <mc:Fallback>
      <p:transition spd="slow" advTm="135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30CDD-E9E1-4596-9846-ED5649E610D4}"/>
              </a:ext>
            </a:extLst>
          </p:cNvPr>
          <p:cNvSpPr>
            <a:spLocks noGrp="1"/>
          </p:cNvSpPr>
          <p:nvPr>
            <p:ph type="title"/>
          </p:nvPr>
        </p:nvSpPr>
        <p:spPr/>
        <p:txBody>
          <a:bodyPr/>
          <a:lstStyle/>
          <a:p>
            <a:r>
              <a:rPr lang="en-US" dirty="0"/>
              <a:t>Calculator Project</a:t>
            </a:r>
          </a:p>
        </p:txBody>
      </p:sp>
      <p:pic>
        <p:nvPicPr>
          <p:cNvPr id="5" name="Content Placeholder 4">
            <a:extLst>
              <a:ext uri="{FF2B5EF4-FFF2-40B4-BE49-F238E27FC236}">
                <a16:creationId xmlns:a16="http://schemas.microsoft.com/office/drawing/2014/main" id="{B1F526C0-48EA-43F9-8CBE-D023CF9D31F2}"/>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289964" y="66836"/>
            <a:ext cx="4779818" cy="6426039"/>
          </a:xfrm>
        </p:spPr>
      </p:pic>
      <p:sp>
        <p:nvSpPr>
          <p:cNvPr id="6" name="TextBox 5">
            <a:extLst>
              <a:ext uri="{FF2B5EF4-FFF2-40B4-BE49-F238E27FC236}">
                <a16:creationId xmlns:a16="http://schemas.microsoft.com/office/drawing/2014/main" id="{EE7B89CD-0B08-4A87-A6F4-D88223B288F5}"/>
              </a:ext>
            </a:extLst>
          </p:cNvPr>
          <p:cNvSpPr txBox="1"/>
          <p:nvPr/>
        </p:nvSpPr>
        <p:spPr>
          <a:xfrm>
            <a:off x="412864" y="1988977"/>
            <a:ext cx="4934990" cy="461665"/>
          </a:xfrm>
          <a:prstGeom prst="rect">
            <a:avLst/>
          </a:prstGeom>
          <a:noFill/>
        </p:spPr>
        <p:txBody>
          <a:bodyPr wrap="square" rtlCol="0">
            <a:spAutoFit/>
          </a:bodyPr>
          <a:lstStyle/>
          <a:p>
            <a:r>
              <a:rPr lang="en-US" sz="2400" dirty="0"/>
              <a:t>Made using Java in the </a:t>
            </a:r>
            <a:r>
              <a:rPr lang="en-US" sz="2400" dirty="0" err="1"/>
              <a:t>Netbeans</a:t>
            </a:r>
            <a:r>
              <a:rPr lang="en-US" sz="2400" dirty="0"/>
              <a:t> Tool</a:t>
            </a:r>
          </a:p>
        </p:txBody>
      </p:sp>
      <p:pic>
        <p:nvPicPr>
          <p:cNvPr id="13" name="Audio 12">
            <a:hlinkClick r:id="" action="ppaction://media"/>
            <a:extLst>
              <a:ext uri="{FF2B5EF4-FFF2-40B4-BE49-F238E27FC236}">
                <a16:creationId xmlns:a16="http://schemas.microsoft.com/office/drawing/2014/main" id="{9B3B14DA-8578-4BDD-A29B-7DEFC0871C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80494504"/>
      </p:ext>
    </p:extLst>
  </p:cSld>
  <p:clrMapOvr>
    <a:masterClrMapping/>
  </p:clrMapOvr>
  <p:transition spd="med" advTm="5811">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0B508-3CEE-48FD-A8EA-41DD1B522AD1}"/>
              </a:ext>
            </a:extLst>
          </p:cNvPr>
          <p:cNvSpPr>
            <a:spLocks noGrp="1"/>
          </p:cNvSpPr>
          <p:nvPr>
            <p:ph type="title"/>
          </p:nvPr>
        </p:nvSpPr>
        <p:spPr/>
        <p:txBody>
          <a:bodyPr/>
          <a:lstStyle/>
          <a:p>
            <a:r>
              <a:rPr lang="en-US" dirty="0"/>
              <a:t>Calculator Project Code</a:t>
            </a:r>
          </a:p>
        </p:txBody>
      </p:sp>
      <p:sp>
        <p:nvSpPr>
          <p:cNvPr id="3" name="Content Placeholder 2">
            <a:extLst>
              <a:ext uri="{FF2B5EF4-FFF2-40B4-BE49-F238E27FC236}">
                <a16:creationId xmlns:a16="http://schemas.microsoft.com/office/drawing/2014/main" id="{26515739-F1D2-4B1F-8B1E-5478F139B325}"/>
              </a:ext>
            </a:extLst>
          </p:cNvPr>
          <p:cNvSpPr>
            <a:spLocks noGrp="1"/>
          </p:cNvSpPr>
          <p:nvPr>
            <p:ph idx="1"/>
          </p:nvPr>
        </p:nvSpPr>
        <p:spPr/>
        <p:txBody>
          <a:bodyPr/>
          <a:lstStyle/>
          <a:p>
            <a:r>
              <a:rPr lang="en-US" dirty="0"/>
              <a:t>The buttons are coded to add to both the display section and to add to under the hood variables that are used for the actual calculations</a:t>
            </a:r>
          </a:p>
          <a:p>
            <a:r>
              <a:rPr lang="en-US" dirty="0"/>
              <a:t>I used if statements to choose the operation the code would calculate depending on the operator value which is assigned when an operation indicator is entered</a:t>
            </a:r>
          </a:p>
        </p:txBody>
      </p:sp>
      <p:pic>
        <p:nvPicPr>
          <p:cNvPr id="15" name="Audio 14">
            <a:hlinkClick r:id="" action="ppaction://media"/>
            <a:extLst>
              <a:ext uri="{FF2B5EF4-FFF2-40B4-BE49-F238E27FC236}">
                <a16:creationId xmlns:a16="http://schemas.microsoft.com/office/drawing/2014/main" id="{A2498B5C-07C4-432A-ACB4-F613853BF5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40336010"/>
      </p:ext>
    </p:extLst>
  </p:cSld>
  <p:clrMapOvr>
    <a:masterClrMapping/>
  </p:clrMapOvr>
  <p:transition spd="med" advTm="27939">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32483-58B7-43D5-BB30-BF6445EDE847}"/>
              </a:ext>
            </a:extLst>
          </p:cNvPr>
          <p:cNvSpPr>
            <a:spLocks noGrp="1"/>
          </p:cNvSpPr>
          <p:nvPr>
            <p:ph type="title"/>
          </p:nvPr>
        </p:nvSpPr>
        <p:spPr/>
        <p:txBody>
          <a:bodyPr/>
          <a:lstStyle/>
          <a:p>
            <a:r>
              <a:rPr lang="en-US" dirty="0"/>
              <a:t>Calculator Project</a:t>
            </a:r>
          </a:p>
        </p:txBody>
      </p:sp>
      <p:sp>
        <p:nvSpPr>
          <p:cNvPr id="3" name="Content Placeholder 2">
            <a:extLst>
              <a:ext uri="{FF2B5EF4-FFF2-40B4-BE49-F238E27FC236}">
                <a16:creationId xmlns:a16="http://schemas.microsoft.com/office/drawing/2014/main" id="{559B8A53-6EF3-4ADB-9459-7B06C09059EF}"/>
              </a:ext>
            </a:extLst>
          </p:cNvPr>
          <p:cNvSpPr>
            <a:spLocks noGrp="1"/>
          </p:cNvSpPr>
          <p:nvPr>
            <p:ph idx="1"/>
          </p:nvPr>
        </p:nvSpPr>
        <p:spPr/>
        <p:txBody>
          <a:bodyPr/>
          <a:lstStyle/>
          <a:p>
            <a:r>
              <a:rPr lang="en-US" dirty="0"/>
              <a:t>To avoid confusion and errors, I prevented the user from inputting characters into the input through the keyboard.</a:t>
            </a:r>
          </a:p>
          <a:p>
            <a:r>
              <a:rPr lang="en-US" dirty="0"/>
              <a:t>Since I did not know how to make the calculator follow the order of operations, it was coded to not be able to have multiple operations to calculate at once to prevent that problem from appearing</a:t>
            </a:r>
          </a:p>
          <a:p>
            <a:pPr lvl="1"/>
            <a:r>
              <a:rPr lang="en-US" dirty="0"/>
              <a:t>To try and compensate, it was coded so you could chain operations with relative ease</a:t>
            </a:r>
          </a:p>
          <a:p>
            <a:pPr marL="457200" lvl="1" indent="0">
              <a:buNone/>
            </a:pPr>
            <a:endParaRPr lang="en-US" dirty="0"/>
          </a:p>
          <a:p>
            <a:pPr marL="457200" lvl="1" indent="0">
              <a:buNone/>
            </a:pPr>
            <a:endParaRPr lang="en-US" dirty="0"/>
          </a:p>
        </p:txBody>
      </p:sp>
      <p:pic>
        <p:nvPicPr>
          <p:cNvPr id="20" name="Audio 19">
            <a:hlinkClick r:id="" action="ppaction://media"/>
            <a:extLst>
              <a:ext uri="{FF2B5EF4-FFF2-40B4-BE49-F238E27FC236}">
                <a16:creationId xmlns:a16="http://schemas.microsoft.com/office/drawing/2014/main" id="{D96A2264-7C03-405E-B6B6-CD80D94B662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23828632"/>
      </p:ext>
    </p:extLst>
  </p:cSld>
  <p:clrMapOvr>
    <a:masterClrMapping/>
  </p:clrMapOvr>
  <p:transition spd="med" advTm="29739">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1DCA4-7865-4459-8F1B-F8B2EA5D5FD7}"/>
              </a:ext>
            </a:extLst>
          </p:cNvPr>
          <p:cNvSpPr>
            <a:spLocks noGrp="1"/>
          </p:cNvSpPr>
          <p:nvPr>
            <p:ph type="title"/>
          </p:nvPr>
        </p:nvSpPr>
        <p:spPr/>
        <p:txBody>
          <a:bodyPr/>
          <a:lstStyle/>
          <a:p>
            <a:r>
              <a:rPr lang="en-US" dirty="0"/>
              <a:t>Calculator Project Interface</a:t>
            </a:r>
          </a:p>
        </p:txBody>
      </p:sp>
      <p:sp>
        <p:nvSpPr>
          <p:cNvPr id="3" name="Content Placeholder 2">
            <a:extLst>
              <a:ext uri="{FF2B5EF4-FFF2-40B4-BE49-F238E27FC236}">
                <a16:creationId xmlns:a16="http://schemas.microsoft.com/office/drawing/2014/main" id="{490EB318-CF90-443A-B9A0-1EBC689C1E91}"/>
              </a:ext>
            </a:extLst>
          </p:cNvPr>
          <p:cNvSpPr>
            <a:spLocks noGrp="1"/>
          </p:cNvSpPr>
          <p:nvPr>
            <p:ph sz="half" idx="1"/>
          </p:nvPr>
        </p:nvSpPr>
        <p:spPr>
          <a:xfrm>
            <a:off x="838199" y="1825625"/>
            <a:ext cx="6462011" cy="4351338"/>
          </a:xfrm>
        </p:spPr>
        <p:txBody>
          <a:bodyPr/>
          <a:lstStyle/>
          <a:p>
            <a:r>
              <a:rPr lang="en-US" dirty="0"/>
              <a:t>The numbers and basic operations are set like other calculators I saw</a:t>
            </a:r>
          </a:p>
          <a:p>
            <a:r>
              <a:rPr lang="en-US" dirty="0"/>
              <a:t>The radian and degree buttons was put close to where I saw it on other calculators</a:t>
            </a:r>
          </a:p>
          <a:p>
            <a:endParaRPr lang="en-US" dirty="0"/>
          </a:p>
        </p:txBody>
      </p:sp>
      <p:pic>
        <p:nvPicPr>
          <p:cNvPr id="6" name="Content Placeholder 5">
            <a:extLst>
              <a:ext uri="{FF2B5EF4-FFF2-40B4-BE49-F238E27FC236}">
                <a16:creationId xmlns:a16="http://schemas.microsoft.com/office/drawing/2014/main" id="{636CE16F-7045-467E-99E8-EB612E6859EE}"/>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7300211" y="281425"/>
            <a:ext cx="4891790" cy="6576575"/>
          </a:xfrm>
        </p:spPr>
      </p:pic>
      <p:pic>
        <p:nvPicPr>
          <p:cNvPr id="10" name="Audio 9">
            <a:hlinkClick r:id="" action="ppaction://media"/>
            <a:extLst>
              <a:ext uri="{FF2B5EF4-FFF2-40B4-BE49-F238E27FC236}">
                <a16:creationId xmlns:a16="http://schemas.microsoft.com/office/drawing/2014/main" id="{FD4CB2AA-C40F-4B5B-85B4-F00F422D94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23852335"/>
      </p:ext>
    </p:extLst>
  </p:cSld>
  <p:clrMapOvr>
    <a:masterClrMapping/>
  </p:clrMapOvr>
  <p:transition spd="med" advTm="16148">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18346-50DF-4D4E-AB7D-06CDB8AC774F}"/>
              </a:ext>
            </a:extLst>
          </p:cNvPr>
          <p:cNvSpPr>
            <a:spLocks noGrp="1"/>
          </p:cNvSpPr>
          <p:nvPr>
            <p:ph type="title"/>
          </p:nvPr>
        </p:nvSpPr>
        <p:spPr/>
        <p:txBody>
          <a:bodyPr/>
          <a:lstStyle/>
          <a:p>
            <a:r>
              <a:rPr lang="en-US" dirty="0"/>
              <a:t>Calculator Project Operations</a:t>
            </a:r>
          </a:p>
        </p:txBody>
      </p:sp>
      <p:sp>
        <p:nvSpPr>
          <p:cNvPr id="3" name="Content Placeholder 2">
            <a:extLst>
              <a:ext uri="{FF2B5EF4-FFF2-40B4-BE49-F238E27FC236}">
                <a16:creationId xmlns:a16="http://schemas.microsoft.com/office/drawing/2014/main" id="{ED50C2EF-8179-43C4-A7C1-5CCE0C5E8EC9}"/>
              </a:ext>
            </a:extLst>
          </p:cNvPr>
          <p:cNvSpPr>
            <a:spLocks noGrp="1"/>
          </p:cNvSpPr>
          <p:nvPr>
            <p:ph idx="1"/>
          </p:nvPr>
        </p:nvSpPr>
        <p:spPr/>
        <p:txBody>
          <a:bodyPr/>
          <a:lstStyle/>
          <a:p>
            <a:r>
              <a:rPr lang="en-US" dirty="0"/>
              <a:t>I added the radian and degree buttons in a group so some of the operations would be able to work properly</a:t>
            </a:r>
          </a:p>
          <a:p>
            <a:r>
              <a:rPr lang="en-US" dirty="0"/>
              <a:t>Pi and e were coded to function like numbers, since they had assigned values</a:t>
            </a:r>
          </a:p>
        </p:txBody>
      </p:sp>
      <p:pic>
        <p:nvPicPr>
          <p:cNvPr id="5" name="Audio 4">
            <a:hlinkClick r:id="" action="ppaction://media"/>
            <a:extLst>
              <a:ext uri="{FF2B5EF4-FFF2-40B4-BE49-F238E27FC236}">
                <a16:creationId xmlns:a16="http://schemas.microsoft.com/office/drawing/2014/main" id="{E6138BA2-7C31-466B-A578-6384B2005B7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43366567"/>
      </p:ext>
    </p:extLst>
  </p:cSld>
  <p:clrMapOvr>
    <a:masterClrMapping/>
  </p:clrMapOvr>
  <p:transition spd="med" advTm="22052">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B1FBA-56C1-4B4C-B883-B6BB847F203E}"/>
              </a:ext>
            </a:extLst>
          </p:cNvPr>
          <p:cNvSpPr>
            <a:spLocks noGrp="1"/>
          </p:cNvSpPr>
          <p:nvPr>
            <p:ph type="title"/>
          </p:nvPr>
        </p:nvSpPr>
        <p:spPr/>
        <p:txBody>
          <a:bodyPr/>
          <a:lstStyle/>
          <a:p>
            <a:r>
              <a:rPr lang="en-US" dirty="0"/>
              <a:t>Video Game Faction Data Table</a:t>
            </a:r>
          </a:p>
        </p:txBody>
      </p:sp>
      <p:pic>
        <p:nvPicPr>
          <p:cNvPr id="5" name="Content Placeholder 4">
            <a:extLst>
              <a:ext uri="{FF2B5EF4-FFF2-40B4-BE49-F238E27FC236}">
                <a16:creationId xmlns:a16="http://schemas.microsoft.com/office/drawing/2014/main" id="{2EB1A7FF-4C96-4D08-898B-78618AD4000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77321" y="1690688"/>
            <a:ext cx="10237357" cy="5167312"/>
          </a:xfrm>
        </p:spPr>
      </p:pic>
      <p:sp>
        <p:nvSpPr>
          <p:cNvPr id="7" name="Rectangle 6">
            <a:extLst>
              <a:ext uri="{FF2B5EF4-FFF2-40B4-BE49-F238E27FC236}">
                <a16:creationId xmlns:a16="http://schemas.microsoft.com/office/drawing/2014/main" id="{81301B46-18F1-4E23-ADD3-02950570173A}"/>
              </a:ext>
            </a:extLst>
          </p:cNvPr>
          <p:cNvSpPr/>
          <p:nvPr/>
        </p:nvSpPr>
        <p:spPr>
          <a:xfrm>
            <a:off x="838199" y="1321356"/>
            <a:ext cx="6096000" cy="369332"/>
          </a:xfrm>
          <a:prstGeom prst="rect">
            <a:avLst/>
          </a:prstGeom>
        </p:spPr>
        <p:txBody>
          <a:bodyPr>
            <a:spAutoFit/>
          </a:bodyPr>
          <a:lstStyle/>
          <a:p>
            <a:r>
              <a:rPr lang="en-US" dirty="0"/>
              <a:t>Made using Microsoft SQL Server</a:t>
            </a:r>
          </a:p>
        </p:txBody>
      </p:sp>
      <p:pic>
        <p:nvPicPr>
          <p:cNvPr id="9" name="Audio 8">
            <a:hlinkClick r:id="" action="ppaction://media"/>
            <a:extLst>
              <a:ext uri="{FF2B5EF4-FFF2-40B4-BE49-F238E27FC236}">
                <a16:creationId xmlns:a16="http://schemas.microsoft.com/office/drawing/2014/main" id="{DEB8C3DE-E7BC-4D15-B8BD-031E0857A0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321494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2976">
        <p15:prstTrans prst="drape"/>
      </p:transition>
    </mc:Choice>
    <mc:Fallback>
      <p:transition spd="slow" advTm="129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36E5D-121B-4D10-8FD7-5A3472C4618B}"/>
              </a:ext>
            </a:extLst>
          </p:cNvPr>
          <p:cNvSpPr>
            <a:spLocks noGrp="1"/>
          </p:cNvSpPr>
          <p:nvPr>
            <p:ph type="title"/>
          </p:nvPr>
        </p:nvSpPr>
        <p:spPr/>
        <p:txBody>
          <a:bodyPr/>
          <a:lstStyle/>
          <a:p>
            <a:r>
              <a:rPr lang="en-US" dirty="0"/>
              <a:t>Video Game Faction Data Table notes</a:t>
            </a:r>
          </a:p>
        </p:txBody>
      </p:sp>
      <p:sp>
        <p:nvSpPr>
          <p:cNvPr id="3" name="Content Placeholder 2">
            <a:extLst>
              <a:ext uri="{FF2B5EF4-FFF2-40B4-BE49-F238E27FC236}">
                <a16:creationId xmlns:a16="http://schemas.microsoft.com/office/drawing/2014/main" id="{8ED52A94-3E4D-4F7C-8B7D-E6B962C00537}"/>
              </a:ext>
            </a:extLst>
          </p:cNvPr>
          <p:cNvSpPr>
            <a:spLocks noGrp="1"/>
          </p:cNvSpPr>
          <p:nvPr>
            <p:ph idx="1"/>
          </p:nvPr>
        </p:nvSpPr>
        <p:spPr/>
        <p:txBody>
          <a:bodyPr/>
          <a:lstStyle/>
          <a:p>
            <a:r>
              <a:rPr lang="en-US" dirty="0"/>
              <a:t>Chose to do this to show understanding of SQL and because I am interested in games</a:t>
            </a:r>
          </a:p>
          <a:p>
            <a:r>
              <a:rPr lang="en-US" dirty="0"/>
              <a:t>Gathered data to display largely by utilizing the internet to find information.</a:t>
            </a:r>
          </a:p>
          <a:p>
            <a:r>
              <a:rPr lang="en-US" dirty="0"/>
              <a:t>Used SQL server to set up and put data into the tables directly</a:t>
            </a:r>
          </a:p>
        </p:txBody>
      </p:sp>
      <p:pic>
        <p:nvPicPr>
          <p:cNvPr id="5" name="Audio 4">
            <a:hlinkClick r:id="" action="ppaction://media"/>
            <a:extLst>
              <a:ext uri="{FF2B5EF4-FFF2-40B4-BE49-F238E27FC236}">
                <a16:creationId xmlns:a16="http://schemas.microsoft.com/office/drawing/2014/main" id="{0DECFF8C-D634-42D2-B318-FEA636C665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892107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6734">
        <p15:prstTrans prst="pageCurlDouble"/>
      </p:transition>
    </mc:Choice>
    <mc:Fallback>
      <p:transition spd="slow" advTm="2673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4957</TotalTime>
  <Words>1022</Words>
  <Application>Microsoft Office PowerPoint</Application>
  <PresentationFormat>Widescreen</PresentationFormat>
  <Paragraphs>74</Paragraphs>
  <Slides>22</Slides>
  <Notes>0</Notes>
  <HiddenSlides>0</HiddenSlides>
  <MMClips>22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Computer Programming Internship Project Presentation</vt:lpstr>
      <vt:lpstr>The Web Interface</vt:lpstr>
      <vt:lpstr>Calculator Project</vt:lpstr>
      <vt:lpstr>Calculator Project Code</vt:lpstr>
      <vt:lpstr>Calculator Project</vt:lpstr>
      <vt:lpstr>Calculator Project Interface</vt:lpstr>
      <vt:lpstr>Calculator Project Operations</vt:lpstr>
      <vt:lpstr>Video Game Faction Data Table</vt:lpstr>
      <vt:lpstr>Video Game Faction Data Table notes</vt:lpstr>
      <vt:lpstr>Video Game Faction Data </vt:lpstr>
      <vt:lpstr>Video Game Faction Data Table Relationships </vt:lpstr>
      <vt:lpstr>Video Game Faction Data Table Contents</vt:lpstr>
      <vt:lpstr>Wizard Wars Game</vt:lpstr>
      <vt:lpstr>Wizard Wars Code</vt:lpstr>
      <vt:lpstr>Wizard Wars Movement</vt:lpstr>
      <vt:lpstr>Wizard Wars Single Player</vt:lpstr>
      <vt:lpstr>Wizard Wars Power-Ups</vt:lpstr>
      <vt:lpstr>Wizard Wars Gameplay</vt:lpstr>
      <vt:lpstr>Reflection Calculator Project</vt:lpstr>
      <vt:lpstr>Reflection Video Game Faction Data Table </vt:lpstr>
      <vt:lpstr>Reflection Wizard Wars</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Programming Internship Project Presentation</dc:title>
  <dc:creator>Erik Garrow</dc:creator>
  <cp:lastModifiedBy>Erik Garrow</cp:lastModifiedBy>
  <cp:revision>61</cp:revision>
  <dcterms:created xsi:type="dcterms:W3CDTF">2020-06-25T16:14:17Z</dcterms:created>
  <dcterms:modified xsi:type="dcterms:W3CDTF">2020-06-30T18:14:24Z</dcterms:modified>
</cp:coreProperties>
</file>